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FF0000"/>
    <a:srgbClr val="B4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9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7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18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50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4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4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8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4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4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6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1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1093" y="4348847"/>
            <a:ext cx="8915399" cy="2262781"/>
          </a:xfrm>
        </p:spPr>
        <p:txBody>
          <a:bodyPr>
            <a:normAutofit fontScale="90000"/>
          </a:bodyPr>
          <a:lstStyle/>
          <a:p>
            <a:pPr algn="just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людям радость дарить, надо добрым и </a:t>
            </a:r>
            <a:r>
              <a:rPr lang="ru-RU" sz="6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вежливым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быть.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236" y="141889"/>
            <a:ext cx="8911687" cy="930165"/>
          </a:xfrm>
        </p:spPr>
        <p:txBody>
          <a:bodyPr/>
          <a:lstStyle/>
          <a:p>
            <a:r>
              <a:rPr lang="ru-RU" dirty="0" smtClean="0"/>
              <a:t>Что такое вежливость?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453" y="777766"/>
            <a:ext cx="8915400" cy="37776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Вежливость – есть символическое отношение к каждому человеку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Вежливость (</a:t>
            </a:r>
            <a:r>
              <a:rPr lang="ru-RU" sz="2000" dirty="0" err="1" smtClean="0">
                <a:solidFill>
                  <a:schemeClr val="tx1"/>
                </a:solidFill>
              </a:rPr>
              <a:t>старослав</a:t>
            </a:r>
            <a:r>
              <a:rPr lang="ru-RU" sz="2000" dirty="0" smtClean="0">
                <a:solidFill>
                  <a:schemeClr val="tx1"/>
                </a:solidFill>
              </a:rPr>
              <a:t>.) «веже», т.е. «знаток». В современном значении употребляется с </a:t>
            </a:r>
            <a:r>
              <a:rPr lang="en-US" sz="2000" dirty="0" smtClean="0">
                <a:solidFill>
                  <a:schemeClr val="tx1"/>
                </a:solidFill>
              </a:rPr>
              <a:t>XVI </a:t>
            </a:r>
            <a:r>
              <a:rPr lang="ru-RU" sz="2000" dirty="0" smtClean="0">
                <a:solidFill>
                  <a:schemeClr val="tx1"/>
                </a:solidFill>
              </a:rPr>
              <a:t>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Уважать (польск. </a:t>
            </a:r>
            <a:r>
              <a:rPr lang="en-US" sz="2000" dirty="0" err="1" smtClean="0">
                <a:solidFill>
                  <a:schemeClr val="tx1"/>
                </a:solidFill>
              </a:rPr>
              <a:t>uwazac</a:t>
            </a:r>
            <a:r>
              <a:rPr lang="ru-RU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tx1"/>
                </a:solidFill>
              </a:rPr>
              <a:t>быть </a:t>
            </a:r>
            <a:r>
              <a:rPr lang="ru-RU" sz="2000" dirty="0" err="1" smtClean="0">
                <a:solidFill>
                  <a:schemeClr val="tx1"/>
                </a:solidFill>
              </a:rPr>
              <a:t>вежлевым</a:t>
            </a:r>
            <a:r>
              <a:rPr lang="ru-RU" sz="2000" dirty="0" smtClean="0">
                <a:solidFill>
                  <a:schemeClr val="tx1"/>
                </a:solidFill>
              </a:rPr>
              <a:t>, наблюдать, размышлять.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Вежливый – соблюдающий правила приличия, воспитанный, учтивый. (словарь Сергея </a:t>
            </a:r>
            <a:r>
              <a:rPr lang="ru-RU" sz="2000" dirty="0" err="1" smtClean="0">
                <a:solidFill>
                  <a:schemeClr val="tx1"/>
                </a:solidFill>
              </a:rPr>
              <a:t>Ожигова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Итак, вежливые люди – воспитанные люди, которые соблюдают правила приличия, принятые в обществе. Вежливый человек учтивый, внимательный. С ним легко устанавливать и поддерживать контакт. В вежливости проявляется отношение к другим людям. Вежливый человек не причинит другому неприятностей и обид.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772" y="1264555"/>
            <a:ext cx="8915400" cy="39021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E60000"/>
                </a:solidFill>
              </a:rPr>
              <a:t>Позитивная атмосфера создается позитивной лексикой</a:t>
            </a:r>
            <a:r>
              <a:rPr lang="ru-RU" sz="3200" dirty="0" smtClean="0">
                <a:solidFill>
                  <a:srgbClr val="E60000"/>
                </a:solidFill>
              </a:rPr>
              <a:t>. Если вы хотите быть вежливым, употребляйте всегда позитивные слова: хороший, красивый… Вместо негативных слов: нехороший, некрасивый</a:t>
            </a:r>
            <a:endParaRPr lang="ru-RU" sz="3200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3446" y="0"/>
            <a:ext cx="6113353" cy="62269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Хорошие манеры откроют перед вами двери, которые не сможет открыть и самая высокая образованность.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70" y="1264555"/>
            <a:ext cx="8915400" cy="37776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Дефицит культуры поведения, элементарной вежливости в обращении между людьми – такова реальность наших дней.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«А зачем знать этикет, когда кругом интриги и подлость?» - звучит печально на фоне сегодняшней действительности.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384" y="4228472"/>
            <a:ext cx="11536692" cy="2298451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Вы гневаетесь, если вам что-то не нравиться. Гнев – это замечательно, это топливный бак, колоссальная энергия.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	Гнев – это не аффект, но в него можно впасть. Гнев губит и разумных, потому что слово – это оружие.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1327"/>
            <a:ext cx="6053959" cy="6586673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Счастье – это мгновение жизни. Это момент, длинною в жизнь.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Счастье – это необычное чувство.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Нашим недоброжелателям надо быть благодарными. Они не дают нам застаиваться и угасать.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Как можно выразить вежливость с помощью языка и тела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54" y="1280890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Древний мудрец Конфуций говорил: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«Выходя из ворот, держи себя так, будто встречаешь дорогих гостей.	Обходись с людьми так, будто творишь вместе с ними великий обряд. 	</a:t>
            </a:r>
            <a:r>
              <a:rPr lang="ru-RU" sz="3200" b="1" i="1" dirty="0" smtClean="0">
                <a:solidFill>
                  <a:schemeClr val="tx1"/>
                </a:solidFill>
              </a:rPr>
              <a:t>Чего себе не хочешь – не делай другим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415" y="1872207"/>
            <a:ext cx="908090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Мы все нуждаемся в доброте, заботе, уважении и улыбке – символе человечности и согласия.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Улыбка – одно из главных выражений человеческого контакта, доброжелательности и участия.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Часто улыбка и есть главное. Улыбкой благодарят, улыбкой вознаграждают.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Живи красиво, интеллигентно, со вкусом, со всей своей щедрой добротой и солнечным оптимизмом – по-русски.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 rot="513990">
            <a:off x="10082029" y="92636"/>
            <a:ext cx="1757431" cy="170654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52400">
              <a:srgbClr val="00B0F0">
                <a:alpha val="52000"/>
              </a:srgbClr>
            </a:glow>
            <a:outerShdw blurRad="50800" dist="38100" dir="2700000" sx="102000" sy="102000" algn="t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 rot="1112163">
            <a:off x="318981" y="1635385"/>
            <a:ext cx="1955421" cy="186314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 rot="20887993">
            <a:off x="8946527" y="4907263"/>
            <a:ext cx="1851038" cy="177943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368300">
              <a:schemeClr val="accent6">
                <a:satMod val="175000"/>
                <a:alpha val="51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8" descr="18853374_buket_sverka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778" y="4588807"/>
            <a:ext cx="3396158" cy="2122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6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300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Batang</vt:lpstr>
      <vt:lpstr>Arial</vt:lpstr>
      <vt:lpstr>Century Gothic</vt:lpstr>
      <vt:lpstr>Wingdings 3</vt:lpstr>
      <vt:lpstr>Легкий дым</vt:lpstr>
      <vt:lpstr>Чтобы людям радость дарить, надо добрым и вежливым  быть.</vt:lpstr>
      <vt:lpstr>Что такое вежливость?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людям радость дарить, надо добрым и вежливым быть.</dc:title>
  <dc:creator>школа</dc:creator>
  <cp:lastModifiedBy>Денис Уткин</cp:lastModifiedBy>
  <cp:revision>15</cp:revision>
  <dcterms:created xsi:type="dcterms:W3CDTF">2014-03-11T08:26:28Z</dcterms:created>
  <dcterms:modified xsi:type="dcterms:W3CDTF">2014-03-31T05:26:41Z</dcterms:modified>
</cp:coreProperties>
</file>