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800080"/>
    <a:srgbClr val="0099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BC9F6F-8F96-4DC0-9EFD-4138BDF6989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96F40E-44F3-4608-BD7F-6D48C1CF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1289304"/>
          </a:xfrm>
        </p:spPr>
        <p:txBody>
          <a:bodyPr/>
          <a:lstStyle/>
          <a:p>
            <a:r>
              <a:rPr lang="ru-RU" sz="3200" dirty="0" smtClean="0"/>
              <a:t>       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по «ленте времени»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Проект: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«</a:t>
            </a:r>
            <a:r>
              <a:rPr lang="ru-RU" sz="4400" dirty="0" err="1" smtClean="0">
                <a:solidFill>
                  <a:srgbClr val="FF0000"/>
                </a:solidFill>
                <a:latin typeface="Monotype Corsiva" pitchFamily="66" charset="0"/>
              </a:rPr>
              <a:t>Давайте,люди,никогда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Об этом не забудем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».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Составили учащиеся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12а класса МКОУ В(С)ОШ №7.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355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/>
              </a:rPr>
              <a:t>Путешествуя по памятным местам нашего края, нельзя не рассказать о  так называемой Кубанской Хатыни. Летом 1941 г. пришла война. Многие мужчины поселка пошли защищать Родину. Остались женщины, старики и дети. Утром 13 ноября 1942 г. немцы окружили поселок и погнали всех местных жителей, в том числе больных стариков и детей, на лесную опушку. Все люди были разбиты на несколько групп. Отдельную группу мужчин отвели в сторону и приказали им рыть яму, после чего расстреляли. Раздетых женщин и детей расстреливали прямо на поляне. Всего было расстреляно 207 человек: 20 мужчин, 72 женщины и 115 детей.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Picture 4" descr="docu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816424" cy="27484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4048" y="188640"/>
            <a:ext cx="4139952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Не сможем никогда простить,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Не в силах это позабыть: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Стоял поселок – нет его,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И не осталось никого</a:t>
            </a:r>
          </a:p>
          <a:p>
            <a:endParaRPr lang="ru-RU" sz="2000" dirty="0" smtClean="0">
              <a:solidFill>
                <a:srgbClr val="00FFFF"/>
              </a:solidFill>
              <a:effectLst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Всех женщин, стариков, детей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Вели фашисты на расстрел.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Земли незаживающая рана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Поселок </a:t>
            </a:r>
            <a:r>
              <a:rPr lang="ru-RU" sz="2000" dirty="0" err="1" smtClean="0">
                <a:solidFill>
                  <a:srgbClr val="00FFFF"/>
                </a:solidFill>
                <a:effectLst/>
              </a:rPr>
              <a:t>Михизеева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 Поляна.</a:t>
            </a:r>
          </a:p>
          <a:p>
            <a:endParaRPr lang="ru-RU" sz="2000" dirty="0" smtClean="0">
              <a:solidFill>
                <a:srgbClr val="00FFFF"/>
              </a:solidFill>
              <a:effectLst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Я не хочу, чтоб это повторилось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В любом другом краю, другом селе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Хочу, чтоб небо мирным оставалось,</a:t>
            </a:r>
          </a:p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  <a:effectLst/>
              </a:rPr>
              <a:t>Чтоб навсегда был путь закрыт войне!</a:t>
            </a:r>
            <a:endParaRPr lang="ru-RU" sz="2000" dirty="0">
              <a:solidFill>
                <a:srgbClr val="00FFFF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951727" cy="2733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81864"/>
            <a:ext cx="4189263" cy="367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5661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Жители нашего </a:t>
            </a:r>
            <a:r>
              <a:rPr lang="ru-RU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Новокубанского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 района, как и всего нашего края, испытали на себе все тяготы войны, горечь утрат и радость Победы. И мы не можем не посетить памятные места нашего района. 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17" descr="docu000378"/>
          <p:cNvPicPr>
            <a:picLocks noChangeAspect="1" noChangeArrowheads="1"/>
          </p:cNvPicPr>
          <p:nvPr/>
        </p:nvPicPr>
        <p:blipFill>
          <a:blip r:embed="rId2" cstate="print">
            <a:lum bright="-18000" contrast="-22000"/>
          </a:blip>
          <a:srcRect/>
          <a:stretch>
            <a:fillRect/>
          </a:stretch>
        </p:blipFill>
        <p:spPr bwMode="auto">
          <a:xfrm>
            <a:off x="1835696" y="3212976"/>
            <a:ext cx="5492923" cy="334717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56628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66"/>
                </a:solidFill>
                <a:effectLst/>
              </a:rPr>
              <a:t>Более 6 тысяч </a:t>
            </a:r>
            <a:r>
              <a:rPr lang="ru-RU" dirty="0" err="1" smtClean="0">
                <a:solidFill>
                  <a:srgbClr val="FF0066"/>
                </a:solidFill>
                <a:effectLst/>
              </a:rPr>
              <a:t>армавирцев</a:t>
            </a:r>
            <a:r>
              <a:rPr lang="ru-RU" dirty="0" smtClean="0">
                <a:solidFill>
                  <a:srgbClr val="FF0066"/>
                </a:solidFill>
                <a:effectLst/>
              </a:rPr>
              <a:t> и жителей </a:t>
            </a:r>
            <a:r>
              <a:rPr lang="ru-RU" dirty="0" err="1" smtClean="0">
                <a:solidFill>
                  <a:srgbClr val="FF0066"/>
                </a:solidFill>
                <a:effectLst/>
              </a:rPr>
              <a:t>Новокубанского</a:t>
            </a:r>
            <a:r>
              <a:rPr lang="ru-RU" dirty="0" smtClean="0">
                <a:solidFill>
                  <a:srgbClr val="FF0066"/>
                </a:solidFill>
                <a:effectLst/>
              </a:rPr>
              <a:t> и Успенского районов были расстреляны фашистами близ города Армавира у пос. Красная Поляна. Здесь же расстреляны дети, эвакуированные из Ленинграда. Ленинградцев поселили в детском доме станицы Бесскорбной. Когда уже стало ясно, что фашисты все-таки захватят станицу, жители разобрали всех детей по домам. Но когда фашисты вошли в Бесскорбную, одна из сотрудниц детского дома выдала всех ленинградских детей и семьи, которые укрывали их.</a:t>
            </a:r>
            <a:endParaRPr lang="ru-RU" dirty="0"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0229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Почти полгода в Новокубанском районе хозяйничали фашистские захватчики. Много горя пережили люди за это время. Это расстрелы ни в чем не повинных жителей, грабежи и насилия. В селе Новокубанском гитлеровцы устроили концлагерь, в котором погибло более 300 наших солдат, где были зверски замучены тысячи наших земляков, а многих детей из лагеря угнали на каторжные работы в Германию.  Сейчас на месте концлагеря  установлен памятник – символ борьбы и мук, символ трагедии, надежды и победы.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615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Прошла война, прошла страда,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Но боль взывает к людям: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Давайте, люди, никогда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Об этом не забудем.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Пусть память верную о ней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Хранят, об этой муке,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И дети нынешних детей,    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И наших внуков внуки.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Пускай всегда годину ту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На память нам приводит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И первый снег, и рожь в цвету,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Когда под ветром ходит.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И каждый дом, и каждый сад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В ряду – большой и малый.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 И дня восход и дня закат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Над темным лесом – алый.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Пускай во всем, чем жизнь полна,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  Во всем, что сердцу мило,</a:t>
            </a:r>
          </a:p>
          <a:p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 Нам будет памятка дана                                                          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   О том, что в мире было.</a:t>
            </a:r>
          </a:p>
          <a:p>
            <a:endParaRPr lang="ru-RU" sz="1400" b="1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Каждому жителю Кубани предстояло встать на защиту Родины.  В ходе войны Кубань побывала прифронтовой полосой, театром военных действий и зоной оккупации. И везде кубанцы проявляли героизм и высокий патриотизм, стойкость и самопожертвование.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5400600" cy="34248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20472" cy="63555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3568" y="188640"/>
            <a:ext cx="7848872" cy="623731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Итак, начинаем наше заочное путешествие по памятным местам  края. И первая остановка в Новороссийске, здесь  вы познакомитесь с нелегкой, героической и яркой судьбой города-труженика, города-героя, нареченного именем России, надежного стража ее границ.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С первых дней Великой Отечественной войны город стал ареной жестоких сражений. Немецкое командование, учитывая стратегическое значение Новороссийска, безостановочно бомбило город. Он стал непреступной крепостью на пути войск захватчиков, рвавшихся на Кавказ. </a:t>
            </a:r>
            <a:endParaRPr lang="ru-RU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924944"/>
            <a:ext cx="5066815" cy="37916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4088" y="0"/>
            <a:ext cx="3779912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solidFill>
                  <a:srgbClr val="00B0F0"/>
                </a:solidFill>
                <a:effectLst/>
              </a:rPr>
              <a:t>Оборона Новороссийска, героическая 225-дневная эпопея защитников легендарной Малой Земли, отчаянный десант и освобождение города 16 сентября 1943 г. стали ключевыми военными операциями в битве за Кавказ. За время боёв Новороссийск был разрушен до основания. </a:t>
            </a:r>
            <a:endParaRPr lang="ru-RU" sz="3400" dirty="0">
              <a:solidFill>
                <a:srgbClr val="00B0F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608512" cy="3156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539552" y="548680"/>
            <a:ext cx="8136904" cy="5976664"/>
          </a:xfrm>
          <a:prstGeom prst="ellipse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Наше путешествие продолжается и мы приближаемся в Темрюк, где  был завершен разгром «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Голубой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линии» (последнего и самого мощного укрепления фашистов на Кубани).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499992" y="404664"/>
            <a:ext cx="4644008" cy="61206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Она пролегла посреди войны,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От Малой земли до Азовской волны.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По рекам, по ерикам и по лиманам,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По плавням, поросшим густым камышом,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Она протянулась в дымах и туманах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Последним на Юге фашистским щитом.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Пытаясь Кавказ удержать за собой,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 Фашисты цеплялись за каждую сопку,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 И линию эту с надеждой особой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Фон Клейст вдохновенно назвал «</a:t>
            </a:r>
            <a:r>
              <a:rPr lang="ru-RU" dirty="0" err="1" smtClean="0">
                <a:solidFill>
                  <a:srgbClr val="FF0066"/>
                </a:solidFill>
                <a:effectLst/>
              </a:rPr>
              <a:t>Голубой</a:t>
            </a:r>
            <a:r>
              <a:rPr lang="ru-RU" dirty="0" smtClean="0">
                <a:solidFill>
                  <a:srgbClr val="FF0066"/>
                </a:solidFill>
                <a:effectLst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Но красными стали кубанские реки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Погибнув стократ и воскреснув стократ,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Прошел все преграды советский Солдат.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effectLst/>
              </a:rPr>
              <a:t>   И слава над ним засияла навеки.</a:t>
            </a:r>
            <a:endParaRPr lang="ru-RU" dirty="0">
              <a:solidFill>
                <a:srgbClr val="FF0066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69668" cy="291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5445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/>
              </a:rPr>
              <a:t>Мы с вами плавно перемещаемся в город Тимашевск в гости к  легендарной семье Степановых, кто не знает о подвиге русской матери Степановой </a:t>
            </a:r>
            <a:r>
              <a:rPr lang="ru-RU" sz="2800" dirty="0" err="1" smtClean="0">
                <a:solidFill>
                  <a:srgbClr val="00B0F0"/>
                </a:solidFill>
                <a:effectLst/>
              </a:rPr>
              <a:t>Епистинии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> Федоровны и ее девяти сыновей, которые грудью стали на защиту Родины.</a:t>
            </a:r>
            <a:endParaRPr lang="ru-RU" sz="2800" dirty="0">
              <a:solidFill>
                <a:srgbClr val="00B0F0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25024"/>
            <a:ext cx="4872297" cy="453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094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  <a:effectLst/>
              </a:rPr>
              <a:t>Ее старший сын Александр погиб в годы гражданской войны. В боях на </a:t>
            </a:r>
            <a:r>
              <a:rPr lang="ru-RU" dirty="0" err="1" smtClean="0">
                <a:solidFill>
                  <a:srgbClr val="FFC000"/>
                </a:solidFill>
                <a:effectLst/>
              </a:rPr>
              <a:t>Халкин-Голе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в 1939 г. был убит Федор. В годы Великой Отечественной войны на фронтах, в фашистских застенках, в партизанском отряде погибли Василий, Иван, Илья, Филипп, Александр. Самому младшему Александру за подвиг при форсировании Днепра в 1943 г. было присвоено звание Героя Советского Союза. Павел пропал без вести. Получила мать похоронку и на Николая. Однако вернувшись с фронта, через некоторое время он умер от полученных на войне ран. Годами ждала </a:t>
            </a:r>
            <a:r>
              <a:rPr lang="ru-RU" dirty="0" err="1" smtClean="0">
                <a:solidFill>
                  <a:srgbClr val="FFC000"/>
                </a:solidFill>
                <a:effectLst/>
              </a:rPr>
              <a:t>Епистиния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Федоровна с войны сыновей, но они не вернулись…</a:t>
            </a:r>
            <a:endParaRPr lang="ru-RU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258</TotalTime>
  <Words>956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Consolas</vt:lpstr>
      <vt:lpstr>Corbel</vt:lpstr>
      <vt:lpstr>Monotype Corsiva</vt:lpstr>
      <vt:lpstr>Wingdings</vt:lpstr>
      <vt:lpstr>Wingdings 2</vt:lpstr>
      <vt:lpstr>Wingdings 3</vt:lpstr>
      <vt:lpstr>Метро</vt:lpstr>
      <vt:lpstr>         Путешествие по «ленте времени»                                  Проект:                «Давайте,люди,никогда                  Об этом не забудем».  Составили учащиеся  12а класса МКОУ В(С)ОШ №7.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поиск</dc:creator>
  <cp:lastModifiedBy>Дина</cp:lastModifiedBy>
  <cp:revision>28</cp:revision>
  <dcterms:created xsi:type="dcterms:W3CDTF">2012-05-20T08:25:26Z</dcterms:created>
  <dcterms:modified xsi:type="dcterms:W3CDTF">2015-05-22T07:52:47Z</dcterms:modified>
</cp:coreProperties>
</file>